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8" d="100"/>
          <a:sy n="78" d="100"/>
        </p:scale>
        <p:origin x="1234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f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Übersichtliches Klassendiagramm</a:t>
            </a:r>
          </a:p>
        </p:txBody>
      </p:sp>
    </p:spTree>
    <p:extLst>
      <p:ext uri="{BB962C8B-B14F-4D97-AF65-F5344CB8AC3E}">
        <p14:creationId xmlns:p14="http://schemas.microsoft.com/office/powerpoint/2010/main" val="700419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585842"/>
            <a:ext cx="10515600" cy="1325563"/>
          </a:xfrm>
        </p:spPr>
        <p:txBody>
          <a:bodyPr>
            <a:normAutofit/>
          </a:bodyPr>
          <a:lstStyle/>
          <a:p>
            <a:r>
              <a:rPr lang="de-DE" dirty="0"/>
              <a:t>Tabellarische Präsentation der </a:t>
            </a:r>
            <a:r>
              <a:rPr lang="de-DE" dirty="0" err="1"/>
              <a:t>Benchmarktests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 und nächste Schritte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Microsoft Office PowerPoint</Application>
  <PresentationFormat>Breitbild</PresentationFormat>
  <Paragraphs>12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Office-Design</vt:lpstr>
      <vt:lpstr>PowerPoint-Präsentation</vt:lpstr>
      <vt:lpstr>Übersichtliches Klassendiagramm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2024-05-02T12:37:34Z</dcterms:modified>
</cp:coreProperties>
</file>

<file path=docProps/thumbnail.jpeg>
</file>